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8C10B4-7751-440E-8ADC-DFBC92A35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sz="4400" dirty="0"/>
              <a:t>Mobiiliohjattava robottiauto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4A61249-A058-4815-9187-3BFF38D309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Risto Laine</a:t>
            </a:r>
          </a:p>
        </p:txBody>
      </p:sp>
    </p:spTree>
    <p:extLst>
      <p:ext uri="{BB962C8B-B14F-4D97-AF65-F5344CB8AC3E}">
        <p14:creationId xmlns:p14="http://schemas.microsoft.com/office/powerpoint/2010/main" val="351275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F95A374-834E-4858-9BAB-25E3B127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Robottiauto ja sovellus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24254A1-0A4C-4ADD-B78D-1F68E3ED8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8" name="Sisällön paikkamerkki 7" descr="Kuva, joka sisältää kohteen sisä&#10;&#10;Kuvaus luotu automaattisesti">
            <a:extLst>
              <a:ext uri="{FF2B5EF4-FFF2-40B4-BE49-F238E27FC236}">
                <a16:creationId xmlns:a16="http://schemas.microsoft.com/office/drawing/2014/main" id="{DCDBF801-060F-4AE6-8DE5-44B630ECC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791542"/>
            <a:ext cx="6249798" cy="4332421"/>
          </a:xfrm>
        </p:spPr>
      </p:pic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363DC6C-7134-458C-A915-51C3FFBED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14" name="Sisällön paikkamerkki 13">
            <a:extLst>
              <a:ext uri="{FF2B5EF4-FFF2-40B4-BE49-F238E27FC236}">
                <a16:creationId xmlns:a16="http://schemas.microsoft.com/office/drawing/2014/main" id="{6D0F4280-4BD0-4324-A334-9F01741784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7602" y="1795244"/>
            <a:ext cx="5944398" cy="4332422"/>
          </a:xfrm>
        </p:spPr>
      </p:pic>
    </p:spTree>
    <p:extLst>
      <p:ext uri="{BB962C8B-B14F-4D97-AF65-F5344CB8AC3E}">
        <p14:creationId xmlns:p14="http://schemas.microsoft.com/office/powerpoint/2010/main" val="187431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1D99E24-DE9D-4257-9B94-7633D6B4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endParaRPr lang="fi-FI" dirty="0"/>
          </a:p>
        </p:txBody>
      </p:sp>
      <p:pic>
        <p:nvPicPr>
          <p:cNvPr id="5" name="Sisällön paikkamerkki 4" descr="Kuva, joka sisältää kohteen teksti, laite, mittari&#10;&#10;Kuvaus luotu automaattisesti">
            <a:extLst>
              <a:ext uri="{FF2B5EF4-FFF2-40B4-BE49-F238E27FC236}">
                <a16:creationId xmlns:a16="http://schemas.microsoft.com/office/drawing/2014/main" id="{761FBEEE-B9BC-442D-8103-DF3781AAD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2711" y="1853752"/>
            <a:ext cx="4644421" cy="1495634"/>
          </a:xfrm>
        </p:spPr>
      </p:pic>
      <p:pic>
        <p:nvPicPr>
          <p:cNvPr id="9" name="Kuva 8" descr="Kuva, joka sisältää kohteen teksti, oranssi&#10;&#10;Kuvaus luotu automaattisesti">
            <a:extLst>
              <a:ext uri="{FF2B5EF4-FFF2-40B4-BE49-F238E27FC236}">
                <a16:creationId xmlns:a16="http://schemas.microsoft.com/office/drawing/2014/main" id="{0149DCC5-754A-4D36-89E4-90CE3386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95" y="4398622"/>
            <a:ext cx="4644421" cy="1049235"/>
          </a:xfrm>
          <a:prstGeom prst="rect">
            <a:avLst/>
          </a:prstGeom>
        </p:spPr>
      </p:pic>
      <p:pic>
        <p:nvPicPr>
          <p:cNvPr id="11" name="Kuva 10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43AA592E-4376-48A7-985F-16306CE2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711" y="4398623"/>
            <a:ext cx="4644421" cy="1741317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1E8FEB41-44C6-432F-9C23-B21AD159DB00}"/>
              </a:ext>
            </a:extLst>
          </p:cNvPr>
          <p:cNvSpPr txBox="1"/>
          <p:nvPr/>
        </p:nvSpPr>
        <p:spPr>
          <a:xfrm>
            <a:off x="1451579" y="1853752"/>
            <a:ext cx="50511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i-FI" dirty="0"/>
          </a:p>
          <a:p>
            <a:endParaRPr lang="fi-FI" dirty="0"/>
          </a:p>
          <a:p>
            <a:r>
              <a:rPr lang="fi-FI" dirty="0"/>
              <a:t>Ohjelmointikielenä käytetty pythonia</a:t>
            </a:r>
          </a:p>
          <a:p>
            <a:endParaRPr lang="fi-FI" dirty="0"/>
          </a:p>
          <a:p>
            <a:r>
              <a:rPr lang="fi-FI" dirty="0"/>
              <a:t>Yhdistämiseen käytetty </a:t>
            </a:r>
            <a:r>
              <a:rPr lang="fi-FI" dirty="0" err="1"/>
              <a:t>paho</a:t>
            </a:r>
            <a:r>
              <a:rPr lang="fi-FI" dirty="0"/>
              <a:t> </a:t>
            </a:r>
            <a:r>
              <a:rPr lang="fi-FI" dirty="0" err="1"/>
              <a:t>mqtt:ä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1968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EFAF057-6D62-45B4-A693-AD679B42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Android</a:t>
            </a:r>
          </a:p>
        </p:txBody>
      </p:sp>
      <p:pic>
        <p:nvPicPr>
          <p:cNvPr id="5" name="Sisällön paikkamerkki 4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34CD3736-2375-4B19-867C-DA1ECCBE9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51" y="1853754"/>
            <a:ext cx="5656449" cy="4199726"/>
          </a:xfrm>
        </p:spPr>
      </p:pic>
      <p:pic>
        <p:nvPicPr>
          <p:cNvPr id="7" name="Kuva 6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C41A519A-E396-4B9D-9822-D0FF9429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3753"/>
            <a:ext cx="5078558" cy="41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EFAF057-6D62-45B4-A693-AD679B42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Android</a:t>
            </a:r>
          </a:p>
        </p:txBody>
      </p:sp>
      <p:pic>
        <p:nvPicPr>
          <p:cNvPr id="8" name="Sisällön paikkamerkki 7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14F9F0CD-9131-43F3-B277-4B52148AF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09993"/>
            <a:ext cx="6422021" cy="2841319"/>
          </a:xfrm>
        </p:spPr>
      </p:pic>
      <p:pic>
        <p:nvPicPr>
          <p:cNvPr id="4" name="Kuva 3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9854DD4B-AC88-4A0F-9E33-9060D53E5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021" y="1909994"/>
            <a:ext cx="5769592" cy="42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6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9ED0D62-912F-40B5-AFFC-7CE1411A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android</a:t>
            </a:r>
            <a:endParaRPr lang="fi-FI" dirty="0"/>
          </a:p>
        </p:txBody>
      </p:sp>
      <p:pic>
        <p:nvPicPr>
          <p:cNvPr id="9" name="Sisällön paikkamerkki 8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617B15F0-8907-4710-B262-6A29E0599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0725" y="1991149"/>
            <a:ext cx="5216018" cy="3922372"/>
          </a:xfrm>
        </p:spPr>
      </p:pic>
      <p:pic>
        <p:nvPicPr>
          <p:cNvPr id="11" name="Kuva 10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E2CC646B-2948-4991-AF07-2386CFD1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7" y="1991149"/>
            <a:ext cx="6545468" cy="39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1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FEFCE1A-FE3E-490F-8D48-C8060C76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E037BA1-0014-4FED-8B66-0AE935AAA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976597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TM10001114[[fn=Galleria]]</Template>
  <TotalTime>19</TotalTime>
  <Words>22</Words>
  <Application>Microsoft Office PowerPoint</Application>
  <PresentationFormat>Laajakuva</PresentationFormat>
  <Paragraphs>13</Paragraphs>
  <Slides>7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Galleria</vt:lpstr>
      <vt:lpstr>Mobiiliohjattava robottiauto</vt:lpstr>
      <vt:lpstr>Robottiauto ja sovellus</vt:lpstr>
      <vt:lpstr>Raspberry pi</vt:lpstr>
      <vt:lpstr>Android</vt:lpstr>
      <vt:lpstr>Android</vt:lpstr>
      <vt:lpstr>android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Mobiiliohjattava robottiauto</dc:title>
  <dc:creator>Laine Risto</dc:creator>
  <cp:lastModifiedBy>Laine Risto</cp:lastModifiedBy>
  <cp:revision>4</cp:revision>
  <dcterms:created xsi:type="dcterms:W3CDTF">2020-12-07T07:59:25Z</dcterms:created>
  <dcterms:modified xsi:type="dcterms:W3CDTF">2020-12-08T05:24:32Z</dcterms:modified>
</cp:coreProperties>
</file>